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83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0" r:id="rId16"/>
    <p:sldId id="299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660"/>
  </p:normalViewPr>
  <p:slideViewPr>
    <p:cSldViewPr>
      <p:cViewPr>
        <p:scale>
          <a:sx n="60" d="100"/>
          <a:sy n="60" d="100"/>
        </p:scale>
        <p:origin x="-263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791D-B822-4CCD-99FC-5D3DACC5BCBD}" type="datetimeFigureOut">
              <a:rPr lang="th-TH" smtClean="0"/>
              <a:pPr/>
              <a:t>22/03/59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860D-DE9B-44A8-A742-602D9D598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22656" b="12500"/>
          <a:stretch>
            <a:fillRect/>
          </a:stretch>
        </p:blipFill>
        <p:spPr bwMode="auto">
          <a:xfrm>
            <a:off x="0" y="0"/>
            <a:ext cx="9317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กลุ่ม 7"/>
          <p:cNvGrpSpPr/>
          <p:nvPr/>
        </p:nvGrpSpPr>
        <p:grpSpPr>
          <a:xfrm>
            <a:off x="214282" y="0"/>
            <a:ext cx="3643338" cy="857232"/>
            <a:chOff x="214282" y="0"/>
            <a:chExt cx="3643338" cy="857232"/>
          </a:xfrm>
        </p:grpSpPr>
        <p:sp>
          <p:nvSpPr>
            <p:cNvPr id="5" name="วงรี 4"/>
            <p:cNvSpPr/>
            <p:nvPr/>
          </p:nvSpPr>
          <p:spPr>
            <a:xfrm>
              <a:off x="214282" y="0"/>
              <a:ext cx="2786082" cy="8572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8926" y="262574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5214942" y="4786322"/>
            <a:ext cx="2357454" cy="1785950"/>
            <a:chOff x="5214942" y="4786322"/>
            <a:chExt cx="2357454" cy="1785950"/>
          </a:xfrm>
        </p:grpSpPr>
        <p:sp>
          <p:nvSpPr>
            <p:cNvPr id="4" name="วงรี 3"/>
            <p:cNvSpPr/>
            <p:nvPr/>
          </p:nvSpPr>
          <p:spPr>
            <a:xfrm>
              <a:off x="5214942" y="4786322"/>
              <a:ext cx="1571636" cy="178595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72264" y="4786322"/>
              <a:ext cx="1000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29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2504" b="3599"/>
          <a:stretch>
            <a:fillRect/>
          </a:stretch>
        </p:blipFill>
        <p:spPr bwMode="auto">
          <a:xfrm>
            <a:off x="0" y="71414"/>
            <a:ext cx="906214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มุมมน 3"/>
          <p:cNvSpPr/>
          <p:nvPr/>
        </p:nvSpPr>
        <p:spPr>
          <a:xfrm>
            <a:off x="3929058" y="1928802"/>
            <a:ext cx="1214446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ซ้าย 4"/>
          <p:cNvSpPr/>
          <p:nvPr/>
        </p:nvSpPr>
        <p:spPr>
          <a:xfrm>
            <a:off x="5214942" y="1928802"/>
            <a:ext cx="28575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b="4110"/>
          <a:stretch>
            <a:fillRect/>
          </a:stretch>
        </p:blipFill>
        <p:spPr bwMode="auto">
          <a:xfrm>
            <a:off x="-1" y="0"/>
            <a:ext cx="91440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ลูกศรซ้าย 2"/>
          <p:cNvSpPr/>
          <p:nvPr/>
        </p:nvSpPr>
        <p:spPr>
          <a:xfrm>
            <a:off x="7715272" y="3357562"/>
            <a:ext cx="64294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71438" y="3214686"/>
            <a:ext cx="8072462" cy="22145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ตัวเชื่อมต่อตรง 3"/>
          <p:cNvCxnSpPr/>
          <p:nvPr/>
        </p:nvCxnSpPr>
        <p:spPr>
          <a:xfrm>
            <a:off x="1643042" y="2643182"/>
            <a:ext cx="40719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กลุ่ม 5"/>
          <p:cNvGrpSpPr/>
          <p:nvPr/>
        </p:nvGrpSpPr>
        <p:grpSpPr>
          <a:xfrm>
            <a:off x="214282" y="0"/>
            <a:ext cx="8929718" cy="7018350"/>
            <a:chOff x="214282" y="0"/>
            <a:chExt cx="8929718" cy="701835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/>
            <a:srcRect l="27735" t="20833" r="29297" b="3472"/>
            <a:stretch>
              <a:fillRect/>
            </a:stretch>
          </p:blipFill>
          <p:spPr bwMode="auto">
            <a:xfrm>
              <a:off x="214282" y="0"/>
              <a:ext cx="8929718" cy="701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สี่เหลี่ยมมุมมน 4"/>
            <p:cNvSpPr/>
            <p:nvPr/>
          </p:nvSpPr>
          <p:spPr>
            <a:xfrm>
              <a:off x="1571604" y="4071942"/>
              <a:ext cx="1500198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7735" t="11111" r="27343" b="6944"/>
          <a:stretch>
            <a:fillRect/>
          </a:stretch>
        </p:blipFill>
        <p:spPr bwMode="auto">
          <a:xfrm>
            <a:off x="285720" y="0"/>
            <a:ext cx="8858280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-1" y="0"/>
            <a:ext cx="9144031" cy="6858000"/>
            <a:chOff x="-1" y="0"/>
            <a:chExt cx="9144031" cy="6858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/>
            <a:srcRect b="4110"/>
            <a:stretch>
              <a:fillRect/>
            </a:stretch>
          </p:blipFill>
          <p:spPr bwMode="auto">
            <a:xfrm>
              <a:off x="-1" y="0"/>
              <a:ext cx="91440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กลุ่ม 5"/>
            <p:cNvGrpSpPr/>
            <p:nvPr/>
          </p:nvGrpSpPr>
          <p:grpSpPr>
            <a:xfrm>
              <a:off x="71438" y="3214686"/>
              <a:ext cx="9072562" cy="2214578"/>
              <a:chOff x="71438" y="3214686"/>
              <a:chExt cx="9072562" cy="2214578"/>
            </a:xfrm>
          </p:grpSpPr>
          <p:sp>
            <p:nvSpPr>
              <p:cNvPr id="4" name="สี่เหลี่ยมมุมมน 3"/>
              <p:cNvSpPr/>
              <p:nvPr/>
            </p:nvSpPr>
            <p:spPr>
              <a:xfrm>
                <a:off x="71438" y="3214686"/>
                <a:ext cx="9072562" cy="221457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" name="ลูกศรขวา 4"/>
              <p:cNvSpPr/>
              <p:nvPr/>
            </p:nvSpPr>
            <p:spPr>
              <a:xfrm>
                <a:off x="8286776" y="3357562"/>
                <a:ext cx="500066" cy="21431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0" y="142852"/>
            <a:ext cx="9167840" cy="6572272"/>
            <a:chOff x="0" y="142852"/>
            <a:chExt cx="9167840" cy="6572272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/>
            <a:srcRect t="2032" b="6539"/>
            <a:stretch>
              <a:fillRect/>
            </a:stretch>
          </p:blipFill>
          <p:spPr bwMode="auto">
            <a:xfrm>
              <a:off x="0" y="142852"/>
              <a:ext cx="9167840" cy="657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วงรี 3"/>
            <p:cNvSpPr/>
            <p:nvPr/>
          </p:nvSpPr>
          <p:spPr>
            <a:xfrm>
              <a:off x="6000760" y="5786454"/>
              <a:ext cx="1000132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031" t="2083" r="16406" b="20138"/>
          <a:stretch>
            <a:fillRect/>
          </a:stretch>
        </p:blipFill>
        <p:spPr bwMode="auto">
          <a:xfrm>
            <a:off x="-32" y="142852"/>
            <a:ext cx="914406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กลุ่ม 5"/>
          <p:cNvGrpSpPr/>
          <p:nvPr/>
        </p:nvGrpSpPr>
        <p:grpSpPr>
          <a:xfrm>
            <a:off x="5143504" y="5643578"/>
            <a:ext cx="2928958" cy="523220"/>
            <a:chOff x="5143504" y="5643578"/>
            <a:chExt cx="2928958" cy="523220"/>
          </a:xfrm>
        </p:grpSpPr>
        <p:sp>
          <p:nvSpPr>
            <p:cNvPr id="4" name="วงรี 3"/>
            <p:cNvSpPr/>
            <p:nvPr/>
          </p:nvSpPr>
          <p:spPr>
            <a:xfrm>
              <a:off x="5143504" y="5643578"/>
              <a:ext cx="2214578" cy="42862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9520" y="5643578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083" r="6250" b="25694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กลุ่ม 11"/>
          <p:cNvGrpSpPr/>
          <p:nvPr/>
        </p:nvGrpSpPr>
        <p:grpSpPr>
          <a:xfrm>
            <a:off x="5143504" y="2000240"/>
            <a:ext cx="3714776" cy="808972"/>
            <a:chOff x="5143504" y="2000240"/>
            <a:chExt cx="3714776" cy="808972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5143504" y="2000240"/>
              <a:ext cx="2928958" cy="7143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3900" y="228599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4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2083" r="6250" b="25694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กลุ่ม 11"/>
          <p:cNvGrpSpPr/>
          <p:nvPr/>
        </p:nvGrpSpPr>
        <p:grpSpPr>
          <a:xfrm>
            <a:off x="5643570" y="2571744"/>
            <a:ext cx="2143140" cy="523220"/>
            <a:chOff x="5643570" y="2571744"/>
            <a:chExt cx="2143140" cy="523220"/>
          </a:xfrm>
        </p:grpSpPr>
        <p:sp>
          <p:nvSpPr>
            <p:cNvPr id="10" name="สี่เหลี่ยมผืนผ้า 9"/>
            <p:cNvSpPr/>
            <p:nvPr/>
          </p:nvSpPr>
          <p:spPr>
            <a:xfrm>
              <a:off x="5643570" y="2643182"/>
              <a:ext cx="1357322" cy="3571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72330" y="2571744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</a:t>
              </a:r>
              <a:endParaRPr lang="th-TH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781" b="3472"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139563" y="71414"/>
            <a:ext cx="893303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มุมมน 3"/>
          <p:cNvSpPr/>
          <p:nvPr/>
        </p:nvSpPr>
        <p:spPr>
          <a:xfrm>
            <a:off x="71438" y="4857760"/>
            <a:ext cx="7929586" cy="5715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ซ้าย 4"/>
          <p:cNvSpPr/>
          <p:nvPr/>
        </p:nvSpPr>
        <p:spPr>
          <a:xfrm>
            <a:off x="7929586" y="4929198"/>
            <a:ext cx="28575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8215338" y="485776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906" t="9722" r="29300" b="5555"/>
          <a:stretch>
            <a:fillRect/>
          </a:stretch>
        </p:blipFill>
        <p:spPr bwMode="auto">
          <a:xfrm>
            <a:off x="785786" y="0"/>
            <a:ext cx="7572428" cy="66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ตัวเชื่อมต่อตรง 3"/>
          <p:cNvCxnSpPr/>
          <p:nvPr/>
        </p:nvCxnSpPr>
        <p:spPr>
          <a:xfrm>
            <a:off x="1500166" y="2212966"/>
            <a:ext cx="414340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422" t="9722" r="33984" b="11805"/>
          <a:stretch>
            <a:fillRect/>
          </a:stretch>
        </p:blipFill>
        <p:spPr bwMode="auto">
          <a:xfrm>
            <a:off x="1071538" y="0"/>
            <a:ext cx="7572428" cy="675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083" b="41667"/>
          <a:stretch>
            <a:fillRect/>
          </a:stretch>
        </p:blipFill>
        <p:spPr bwMode="auto">
          <a:xfrm>
            <a:off x="0" y="214290"/>
            <a:ext cx="903111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มุมมน 2"/>
          <p:cNvSpPr/>
          <p:nvPr/>
        </p:nvSpPr>
        <p:spPr>
          <a:xfrm>
            <a:off x="7000892" y="3357562"/>
            <a:ext cx="642942" cy="1785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ขึ้น 3"/>
          <p:cNvSpPr/>
          <p:nvPr/>
        </p:nvSpPr>
        <p:spPr>
          <a:xfrm rot="13224950">
            <a:off x="7517323" y="2912569"/>
            <a:ext cx="428628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</Words>
  <Application>Microsoft Office PowerPoint</Application>
  <PresentationFormat>นำเสนอทางหน้าจอ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ssj</dc:creator>
  <cp:lastModifiedBy>Administrator</cp:lastModifiedBy>
  <cp:revision>40</cp:revision>
  <dcterms:created xsi:type="dcterms:W3CDTF">2016-03-22T01:20:41Z</dcterms:created>
  <dcterms:modified xsi:type="dcterms:W3CDTF">2016-03-22T06:28:19Z</dcterms:modified>
</cp:coreProperties>
</file>